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8E648FB-C516-40A5-AF0E-CD1FF7ECC3E6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3/18/21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BDE584-6B1F-4D0E-AE23-597C91B829B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4822E5-F59E-4F07-B6D2-DE318A6EF3B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3/18/21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D2D160D-B1C3-42FF-86B3-DF31C5D2170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TextShape 2"/>
          <p:cNvSpPr txBox="1"/>
          <p:nvPr/>
        </p:nvSpPr>
        <p:spPr>
          <a:xfrm>
            <a:off x="639000" y="639360"/>
            <a:ext cx="3571560" cy="3573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Moja klasa to małe przedsiębiorstwo</a:t>
            </a:r>
            <a:endParaRPr b="0" lang="pl-PL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43320" y="4409280"/>
            <a:ext cx="3254760" cy="18000"/>
          </a:xfrm>
          <a:custGeom>
            <a:avLst/>
            <a:gdLst/>
            <a:ahLst/>
            <a:rect l="l" t="t" r="r" b="b"/>
            <a:pathLst>
              <a:path w="3255095" h="18288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3816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Obraz 10" descr="Obraz zawierający lego, zabawka&#10;&#10;Opis wygenerowany automatycznie"/>
          <p:cNvPicPr/>
          <p:nvPr/>
        </p:nvPicPr>
        <p:blipFill>
          <a:blip r:embed="rId1"/>
          <a:srcRect l="19425" t="0" r="19890" b="0"/>
          <a:stretch/>
        </p:blipFill>
        <p:spPr>
          <a:xfrm>
            <a:off x="4903920" y="316440"/>
            <a:ext cx="6600240" cy="659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975600" y="290520"/>
            <a:ext cx="445680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Calibri Light"/>
              </a:rPr>
              <a:t>Hobby Naszej Klasy 7B 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Obraz 5" descr="Obraz zawierający tekst, osoba, kobieta, zewnętrzne&#10;&#10;Opis wygenerowany automatycznie"/>
          <p:cNvPicPr/>
          <p:nvPr/>
        </p:nvPicPr>
        <p:blipFill>
          <a:blip r:embed="rId1">
            <a:alphaModFix amt="35000"/>
          </a:blip>
          <a:srcRect l="0" t="0" r="0" b="3465"/>
          <a:stretch/>
        </p:blipFill>
        <p:spPr>
          <a:xfrm>
            <a:off x="0" y="108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1013400" y="1993680"/>
            <a:ext cx="4502520" cy="24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Obraz 8" descr="Obraz zawierający zawody lekkoatletyczne, sport, koszykówka&#10;&#10;Opis wygenerowany automatycznie"/>
          <p:cNvPicPr/>
          <p:nvPr/>
        </p:nvPicPr>
        <p:blipFill>
          <a:blip r:embed="rId2"/>
          <a:srcRect l="0" t="0" r="40551" b="0"/>
          <a:stretch/>
        </p:blipFill>
        <p:spPr>
          <a:xfrm>
            <a:off x="5714280" y="361800"/>
            <a:ext cx="1691280" cy="1691280"/>
          </a:xfrm>
          <a:prstGeom prst="rect">
            <a:avLst/>
          </a:prstGeom>
          <a:ln>
            <a:noFill/>
          </a:ln>
        </p:spPr>
      </p:pic>
      <p:pic>
        <p:nvPicPr>
          <p:cNvPr id="91" name="Obraz 10" descr="Obraz zawierający tekst&#10;&#10;Opis wygenerowany automatycznie"/>
          <p:cNvPicPr/>
          <p:nvPr/>
        </p:nvPicPr>
        <p:blipFill>
          <a:blip r:embed="rId3"/>
          <a:srcRect l="4813" t="0" r="45198" b="0"/>
          <a:stretch/>
        </p:blipFill>
        <p:spPr>
          <a:xfrm>
            <a:off x="5886000" y="2715480"/>
            <a:ext cx="2742840" cy="2742840"/>
          </a:xfrm>
          <a:prstGeom prst="rect">
            <a:avLst/>
          </a:prstGeom>
          <a:ln>
            <a:noFill/>
          </a:ln>
        </p:spPr>
      </p:pic>
      <p:pic>
        <p:nvPicPr>
          <p:cNvPr id="92" name="Obraz 6" descr="Obraz zawierający tekst, wewnątrz, zasłona, osoba&#10;&#10;Opis wygenerowany automatycznie"/>
          <p:cNvPicPr/>
          <p:nvPr/>
        </p:nvPicPr>
        <p:blipFill>
          <a:blip r:embed="rId4"/>
          <a:srcRect l="0" t="0" r="20643" b="0"/>
          <a:stretch/>
        </p:blipFill>
        <p:spPr>
          <a:xfrm>
            <a:off x="8278560" y="0"/>
            <a:ext cx="3912840" cy="3281040"/>
          </a:xfrm>
          <a:prstGeom prst="rect">
            <a:avLst/>
          </a:prstGeom>
          <a:ln>
            <a:noFill/>
          </a:ln>
        </p:spPr>
      </p:pic>
      <p:pic>
        <p:nvPicPr>
          <p:cNvPr id="93" name="Obraz 9" descr="Obraz zawierający zewnętrzne, góra, niebo, przyroda&#10;&#10;Opis wygenerowany automatycznie"/>
          <p:cNvPicPr/>
          <p:nvPr/>
        </p:nvPicPr>
        <p:blipFill>
          <a:blip r:embed="rId5"/>
          <a:srcRect l="0" t="1441" r="0" b="17060"/>
          <a:stretch/>
        </p:blipFill>
        <p:spPr>
          <a:xfrm>
            <a:off x="1881360" y="4811400"/>
            <a:ext cx="3949920" cy="2088000"/>
          </a:xfrm>
          <a:prstGeom prst="rect">
            <a:avLst/>
          </a:prstGeom>
          <a:ln>
            <a:noFill/>
          </a:ln>
        </p:spPr>
      </p:pic>
      <p:pic>
        <p:nvPicPr>
          <p:cNvPr id="94" name="Obraz 7" descr="Obraz zawierający piłka nożna, trawa, osoba, pole&#10;&#10;Opis wygenerowany automatycznie"/>
          <p:cNvPicPr/>
          <p:nvPr/>
        </p:nvPicPr>
        <p:blipFill>
          <a:blip r:embed="rId6"/>
          <a:srcRect l="4016" t="0" r="16688" b="0"/>
          <a:stretch/>
        </p:blipFill>
        <p:spPr>
          <a:xfrm>
            <a:off x="9009360" y="4131720"/>
            <a:ext cx="3178440" cy="272592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430920" y="1013760"/>
            <a:ext cx="3733560" cy="384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389160" y="1097280"/>
            <a:ext cx="3733560" cy="37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-4320" y="945720"/>
            <a:ext cx="2377440" cy="371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Mateusz Chyła (Zbieranie znaczków)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Julia Czerwińska (granie w gry)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Bartek Głąb (piłka nożna)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Radek Górnik (śpiewanie)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Martyna Grzybek (siatkówka, pływanie, sport)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Kacper Jurkiewicz (granie w gry komputerowe)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Wiktoria Kolarz (siatkówka)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Tosia Kotlarczyk (gra na pianinie)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Ania Krosny (czytanie, taniec)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Artur Leśniowski (słuchanie muzyki, piłka nożna)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2459160" y="1154520"/>
            <a:ext cx="2805480" cy="35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Roksana Marekwia (słuchanie muzyki)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Sylwia Magiera (śpiewanie jazda na desce)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Maja Milczarek (unihokej)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Weronika Miśkiewicz (pływanie)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Kacper Mrzygłód (chodzenie po górach)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Oliwia Pietrzyk (granie w gry na konsoli)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Mateusz Pietrzyński (granie w gry)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Nadia Podkówka (czytanie wattpada)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Zuzia Świetlik (rysowanie ,czytanie, granie w gry)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b="0" lang="pl-PL" sz="1400" spc="-1" strike="noStrike">
                <a:solidFill>
                  <a:srgbClr val="ffffff"/>
                </a:solidFill>
                <a:latin typeface="Calibri"/>
              </a:rPr>
              <a:t>Maja Wronka (koszykówka)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​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raz 4" descr=""/>
          <p:cNvPicPr/>
          <p:nvPr/>
        </p:nvPicPr>
        <p:blipFill>
          <a:blip r:embed="rId1"/>
          <a:stretch/>
        </p:blipFill>
        <p:spPr>
          <a:xfrm>
            <a:off x="1827720" y="-34920"/>
            <a:ext cx="8536320" cy="689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Pozytywne cechy naszej klasy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Pomocna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Zgrana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Zabawna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Kreatywna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Mądra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Dociekliwa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LibreOffice/6.4.4.2$Windows_X86_64 LibreOffice_project/3d775be2011f3886db32dfd395a6a6d1ca2630ff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2021-03-11T11:34:05Z</dcterms:created>
  <dc:creator/>
  <dc:description/>
  <dc:language>pl-PL</dc:language>
  <cp:lastModifiedBy>Wiktoria Kolarz</cp:lastModifiedBy>
  <dcterms:modified xsi:type="dcterms:W3CDTF">2021-03-15T15:04:49Z</dcterms:modified>
  <cp:revision>5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Panoramiczny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</vt:i4>
  </property>
</Properties>
</file>